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7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46" r:id="rId12"/>
    <p:sldId id="359" r:id="rId13"/>
    <p:sldId id="356" r:id="rId14"/>
    <p:sldId id="358" r:id="rId15"/>
    <p:sldId id="34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跨学科实践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制作望远镜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6944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望远镜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工作原理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小明找到两个焦距不同的放大镜模拟望远镜观察远处的景物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其中较远的物镜的作用是使物体成倒立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目镜所成的像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AW8QXR04.eps" descr="id:214749696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3915" y="3194100"/>
            <a:ext cx="2106789" cy="267478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400393" y="1975016"/>
            <a:ext cx="1074333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72997" y="251912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spect="1"/>
          </p:cNvSpPr>
          <p:nvPr/>
        </p:nvSpPr>
        <p:spPr>
          <a:xfrm>
            <a:off x="381000" y="167397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望远镜是由两组凸透镜组成的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观察远处的景物时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景物经过物镜成倒立、缩小的实像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与照相机的成像原理相同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这个倒立、缩小的实像正好落在目镜焦距内的位置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目镜的作用相当于一个放大镜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这个实像经过目镜后成一个正立、放大的虚像。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44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87927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望远镜的物镜成倒立、缩小的实像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目镜成正立、放大的虚像。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135553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望远镜需注意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物镜的作用是远处的物体在焦点附近成实像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目镜的作用相当于放大镜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物体在焦点以内成正立、放大的虚像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望远镜的物镜成的像虽然比原来小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但离我们眼睛很近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再加上目镜的放大作用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视角变得很大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看起来像是放大了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实际还是缩小的像。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05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204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市面上有许多便宜的玩具望远镜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几名同学买了一个回来一起探究。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先将目镜放在眼睛前面观察景物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然后将目镜和物镜的位置互换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将物镜放在眼睛前面观察景物。两次观察的景物是否相同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写出区别。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眼睛观察目镜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:______________;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眼睛观察物镜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拆开望远镜仔细观察其构造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画出结构图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再安装好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试着分析该玩具望远镜的优缺点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几名同学交流一下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将交流的结果记录下来。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619703" y="2272031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物体变大变近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85993" y="2272031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物体变小变远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pic>
        <p:nvPicPr>
          <p:cNvPr id="5" name="LW8QXR157.eps" descr="id:2147486016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6357" y="3977348"/>
            <a:ext cx="5870195" cy="194463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5959194"/>
            <a:ext cx="790472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优点是镜筒短而能成正立的像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但它的视野比较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96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11826717"/>
              </p:ext>
            </p:extLst>
          </p:nvPr>
        </p:nvGraphicFramePr>
        <p:xfrm>
          <a:off x="381000" y="1340162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199993"/>
                <a:gridCol w="623000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了解望远镜的基本原理。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设计一个望远镜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能够用它观察校园内远处物体。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科学思维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根据设计方案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选用合适器材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制作一个望远镜。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05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9893" y="1786731"/>
            <a:ext cx="5798424" cy="296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95626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一、项目提出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科学家利用巨大的天文望远镜接收来自遥远星系的信息。根据透镜成像的知识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同学们可以自己制作一个望远镜。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二、项目分析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了解望远镜的基本原理。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设计一个望远镜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能够用它观察校园内远处的物体。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根据设计方案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选用合适的器材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制作一个望远镜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并进行调试。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1586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三、项目实施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了解望远镜的基本原理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望远镜的构造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的叫目镜。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的叫物镜。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AW8QXR02.eps" descr="id:21474969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1124" y="3050228"/>
            <a:ext cx="3752752" cy="258760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2748545" y="18904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25415" y="2433701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被观测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7562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5342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工作原理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物镜的作用是使远处的物体在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附近成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目镜的作用相当于一个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用来把这个像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视角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视角的大小不仅和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的大小有关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的距离有关。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望远镜的物镜所成的像虽然比原来的物体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但它离我们的眼睛很近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再加上目镜的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视角就可以变得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46379" y="116523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810296" y="116523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37690" y="172513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10296" y="172513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82327" y="2832931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本身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11510" y="2827822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物体到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39640" y="3928033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186283" y="4516686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099238" y="4501067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5662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2550"/>
            <a:ext cx="11430000" cy="5635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设计简易望远镜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确定望远镜的放大倍率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自制的望远镜可以采用单片的凸透镜作为目镜和物镜。为了让成像质量好一些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其放大倍率不宜过大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取放大倍率为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倍即可。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选择物镜和目镜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望远镜的物镜和目镜可以选择老人阅读用放大镜的镜片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也可以使用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的镜片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还可以直接购买凸透镜。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设计镜筒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镜筒可设计成两段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让物镜的镜筒较目镜的镜筒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这样套在一起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便于在使用时调节。观察最远处的物体时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两块凸透镜间的距离约等于两块凸透镜的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观察较近处的物体时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两块凸透镜间的距离要稍大一些。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03.eps" descr="id:21474969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369" y="5687682"/>
            <a:ext cx="3743796" cy="88631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959069" y="1707983"/>
            <a:ext cx="82747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92973" y="282059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老花镜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80089" y="392542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11782" y="4494838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焦距之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0874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2845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制作及调试望远镜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根据所选凸透镜的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制作镜筒。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试用与调整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把目镜镜筒插入物镜镜筒内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把目镜放到眼前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通过望远镜观察远处的物体。在观察时要通过对镜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间的距离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直到在望远镜中看到远处物体清晰的像为止。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反思与拓展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通过望远镜看到正立的像有两种方法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使用两个互相垂直的平面反射装置把所成的像上下颠倒一次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再左右颠倒一次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物镜使用凸透镜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目镜使用凹透镜。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16365" y="76584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55372" y="76584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55371" y="187966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260724" y="18735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00807" y="243175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4965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11898"/>
            <a:ext cx="734528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为什么望远镜物镜的直径要做得很大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364384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只有在收集到足够光照的情况下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才能在目镜中观察到足够清晰的像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所以需要将物镜做得比较大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以方便收集更多来自物体的光。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7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726</Words>
  <Application>Microsoft Office PowerPoint</Application>
  <PresentationFormat>宽屏</PresentationFormat>
  <Paragraphs>86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2025-09-22T07:46:42Z</dcterms:modified>
</cp:coreProperties>
</file>